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4660"/>
  </p:normalViewPr>
  <p:slideViewPr>
    <p:cSldViewPr snapToGrid="0" snapToObjects="1">
      <p:cViewPr varScale="1">
        <p:scale>
          <a:sx n="27" d="100"/>
          <a:sy n="27" d="100"/>
        </p:scale>
        <p:origin x="917" y="110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124923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34953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249231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</a:t>
            </a:r>
            <a:r>
              <a:rPr lang="en-US" sz="3200">
                <a:solidFill>
                  <a:schemeClr val="bg1"/>
                </a:solidFill>
              </a:rPr>
              <a:t>NUMBER CAN </a:t>
            </a:r>
            <a:r>
              <a:rPr lang="en-US" sz="3200" dirty="0">
                <a:solidFill>
                  <a:schemeClr val="bg1"/>
                </a:solidFill>
              </a:rPr>
              <a:t>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255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Heather Skinner</cp:lastModifiedBy>
  <cp:revision>45</cp:revision>
  <dcterms:created xsi:type="dcterms:W3CDTF">2013-11-25T16:31:35Z</dcterms:created>
  <dcterms:modified xsi:type="dcterms:W3CDTF">2017-05-04T13:47:41Z</dcterms:modified>
</cp:coreProperties>
</file>